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0" r:id="rId9"/>
    <p:sldId id="261" r:id="rId10"/>
    <p:sldId id="266" r:id="rId11"/>
    <p:sldId id="274" r:id="rId12"/>
    <p:sldId id="265" r:id="rId13"/>
    <p:sldId id="267" r:id="rId14"/>
    <p:sldId id="268" r:id="rId15"/>
    <p:sldId id="275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C3EC0-A418-4B8B-9E8E-D811AF7CFFCF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B3C4A-3B17-439F-8710-E3FF7AE13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6C5F957-C119-44D6-BC39-E3EDE9F5B3B7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178A72-324A-4145-B198-B3E7ABC2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957-C119-44D6-BC39-E3EDE9F5B3B7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8A72-324A-4145-B198-B3E7ABC2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6C5F957-C119-44D6-BC39-E3EDE9F5B3B7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1178A72-324A-4145-B198-B3E7ABC2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957-C119-44D6-BC39-E3EDE9F5B3B7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178A72-324A-4145-B198-B3E7ABC20C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957-C119-44D6-BC39-E3EDE9F5B3B7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1178A72-324A-4145-B198-B3E7ABC20C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C5F957-C119-44D6-BC39-E3EDE9F5B3B7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1178A72-324A-4145-B198-B3E7ABC20C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C5F957-C119-44D6-BC39-E3EDE9F5B3B7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1178A72-324A-4145-B198-B3E7ABC20C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957-C119-44D6-BC39-E3EDE9F5B3B7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178A72-324A-4145-B198-B3E7ABC2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957-C119-44D6-BC39-E3EDE9F5B3B7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178A72-324A-4145-B198-B3E7ABC2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957-C119-44D6-BC39-E3EDE9F5B3B7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178A72-324A-4145-B198-B3E7ABC20C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6C5F957-C119-44D6-BC39-E3EDE9F5B3B7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1178A72-324A-4145-B198-B3E7ABC20C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C5F957-C119-44D6-BC39-E3EDE9F5B3B7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178A72-324A-4145-B198-B3E7ABC2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24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20.xml"/><Relationship Id="rId4" Type="http://schemas.openxmlformats.org/officeDocument/2006/relationships/slide" Target="slide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Microsoft Word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Tutorial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Border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153400" y="2286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6764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 descr="bord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600200"/>
            <a:ext cx="5667375" cy="14001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3600" y="2057400"/>
            <a:ext cx="381000" cy="838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or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2895600"/>
            <a:ext cx="4724400" cy="36850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76600" y="32766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10000" y="3962400"/>
            <a:ext cx="12192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43434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Scroll down in the Style box and select the style that has a thick top and skinny bottom. Press the </a:t>
            </a:r>
            <a:r>
              <a:rPr lang="en-US" b="1" dirty="0" smtClean="0"/>
              <a:t>OK</a:t>
            </a:r>
            <a:r>
              <a:rPr lang="en-US" dirty="0" smtClean="0"/>
              <a:t> button.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a New Page</a:t>
            </a:r>
            <a:endParaRPr lang="en-US" dirty="0"/>
          </a:p>
        </p:txBody>
      </p:sp>
      <p:pic>
        <p:nvPicPr>
          <p:cNvPr id="5" name="Content Placeholder 4" descr="blankpag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905000"/>
            <a:ext cx="1752600" cy="1457325"/>
          </a:xfrm>
        </p:spPr>
      </p:pic>
      <p:sp>
        <p:nvSpPr>
          <p:cNvPr id="6" name="Rectangle 5"/>
          <p:cNvSpPr/>
          <p:nvPr/>
        </p:nvSpPr>
        <p:spPr>
          <a:xfrm>
            <a:off x="152400" y="16764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8153400" y="2286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2362200"/>
            <a:ext cx="381000" cy="838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43400" y="16764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you finish with the current page you are working on, you can add a new page by:</a:t>
            </a:r>
          </a:p>
          <a:p>
            <a:pPr marL="342900" indent="-342900">
              <a:buAutoNum type="arabicPeriod"/>
            </a:pPr>
            <a:r>
              <a:rPr lang="en-US" dirty="0" smtClean="0"/>
              <a:t>Going to the Insert tab.</a:t>
            </a:r>
          </a:p>
          <a:p>
            <a:pPr marL="342900" indent="-342900">
              <a:buAutoNum type="arabicPeriod"/>
            </a:pPr>
            <a:r>
              <a:rPr lang="en-US" dirty="0" smtClean="0"/>
              <a:t>Pressing the Blank Page option.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Text</a:t>
            </a:r>
            <a:endParaRPr lang="en-US" dirty="0"/>
          </a:p>
        </p:txBody>
      </p:sp>
      <p:pic>
        <p:nvPicPr>
          <p:cNvPr id="4" name="Picture 3" descr="h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257" y="1600200"/>
            <a:ext cx="1495425" cy="1228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7057" y="1828800"/>
            <a:ext cx="6096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7635" y="1524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forma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524000"/>
            <a:ext cx="4410075" cy="1314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91200" y="1981200"/>
            <a:ext cx="762000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6764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28194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124200"/>
            <a:ext cx="360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Highlight the text you want to format.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7635" y="40386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13" descr="forma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733800"/>
            <a:ext cx="4295775" cy="24574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81600" y="3962400"/>
            <a:ext cx="31816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font is Times New Roman.</a:t>
            </a:r>
          </a:p>
          <a:p>
            <a:endParaRPr lang="en-US" dirty="0"/>
          </a:p>
          <a:p>
            <a:r>
              <a:rPr lang="en-US" dirty="0" smtClean="0"/>
              <a:t>The size is 11pt.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b="1" dirty="0" smtClean="0"/>
              <a:t>Title Size </a:t>
            </a:r>
            <a:r>
              <a:rPr lang="en-US" dirty="0" smtClean="0"/>
              <a:t>is 16pt and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" name="Action Button: Home 15">
            <a:hlinkClick r:id="rId5" action="ppaction://hlinksldjump" highlightClick="1"/>
          </p:cNvPr>
          <p:cNvSpPr/>
          <p:nvPr/>
        </p:nvSpPr>
        <p:spPr>
          <a:xfrm>
            <a:off x="8153400" y="2286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Replacing Placeholder Text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153400" y="2286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lacehol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514600"/>
            <a:ext cx="2495550" cy="1695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635" y="1524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828800"/>
            <a:ext cx="1948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Highlight the words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38600" y="151507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8" descr="placehol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2590800"/>
            <a:ext cx="2352675" cy="16954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8201" y="1828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new words over it (the brackets tell you what should be there)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Art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153400" y="2286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7635" y="1524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 descr="word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24000"/>
            <a:ext cx="4114800" cy="3311692"/>
          </a:xfrm>
          <a:prstGeom prst="rect">
            <a:avLst/>
          </a:prstGeom>
        </p:spPr>
      </p:pic>
      <p:pic>
        <p:nvPicPr>
          <p:cNvPr id="7" name="Picture 6" descr="heade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676400"/>
            <a:ext cx="1943100" cy="1371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6200" y="16764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2800" y="2667000"/>
            <a:ext cx="762000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1600200"/>
            <a:ext cx="533400" cy="838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4191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11" descr="wordart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3810000"/>
            <a:ext cx="3462466" cy="28575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971800" y="6248400"/>
            <a:ext cx="5334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hlinkClick r:id="rId6" action="ppaction://hlinksldjump"/>
          </p:cNvPr>
          <p:cNvSpPr/>
          <p:nvPr/>
        </p:nvSpPr>
        <p:spPr>
          <a:xfrm>
            <a:off x="6248400" y="5486400"/>
            <a:ext cx="2438400" cy="120780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77000" y="5943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CONTINUE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Art continued</a:t>
            </a:r>
            <a:endParaRPr lang="en-US" dirty="0"/>
          </a:p>
        </p:txBody>
      </p:sp>
      <p:pic>
        <p:nvPicPr>
          <p:cNvPr id="5" name="Picture 4" descr="wordar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638550" cy="1009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25908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WordArt. In the bottom right corner you’ll see a square dot. Click and drag it until the title goes all the way across the page.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7635" y="1524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16002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 descr="wordart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676400"/>
            <a:ext cx="2095500" cy="3771900"/>
          </a:xfrm>
          <a:prstGeom prst="rect">
            <a:avLst/>
          </a:prstGeom>
        </p:spPr>
      </p:pic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8153400" y="2286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91200" y="1828800"/>
            <a:ext cx="7620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0" y="2514600"/>
            <a:ext cx="11430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0" y="4038600"/>
            <a:ext cx="3810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r>
              <a:rPr lang="en-US" dirty="0" smtClean="0"/>
              <a:t>Begin by double-clicking beneath the WordArt. You should see the cursor blinking.</a:t>
            </a:r>
          </a:p>
        </p:txBody>
      </p:sp>
      <p:pic>
        <p:nvPicPr>
          <p:cNvPr id="4" name="Picture 3" descr="brea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971800"/>
            <a:ext cx="4210050" cy="1514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635" y="1524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153400" y="2286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27432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3200400"/>
            <a:ext cx="8382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6200" y="3429000"/>
            <a:ext cx="8382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reak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2590800"/>
            <a:ext cx="2514600" cy="381707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648200" y="3581400"/>
            <a:ext cx="1828800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638800" y="25908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6002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 descr="brea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676400"/>
            <a:ext cx="4210050" cy="15144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0" y="1905000"/>
            <a:ext cx="8382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29000" y="2209800"/>
            <a:ext cx="533400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3429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9" descr="colum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352800"/>
            <a:ext cx="1695450" cy="3124200"/>
          </a:xfrm>
          <a:prstGeom prst="rect">
            <a:avLst/>
          </a:prstGeom>
        </p:spPr>
      </p:pic>
      <p:sp>
        <p:nvSpPr>
          <p:cNvPr id="11" name="Action Button: Home 10">
            <a:hlinkClick r:id="rId4" action="ppaction://hlinksldjump" highlightClick="1"/>
          </p:cNvPr>
          <p:cNvSpPr/>
          <p:nvPr/>
        </p:nvSpPr>
        <p:spPr>
          <a:xfrm>
            <a:off x="8153400" y="2286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6172200"/>
            <a:ext cx="15240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19400" y="3429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" name="Picture 24" descr="column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3286125"/>
            <a:ext cx="4038600" cy="35718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572000" y="3810000"/>
            <a:ext cx="533400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96000" y="4419600"/>
            <a:ext cx="9144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Clip Art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7635" y="1524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head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1943100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7000" y="1524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clipar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524000"/>
            <a:ext cx="2381250" cy="10953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6200" y="1752600"/>
            <a:ext cx="533400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lipar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914400"/>
            <a:ext cx="2085975" cy="5715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48400" y="1524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257800" y="2667000"/>
            <a:ext cx="2895600" cy="2362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24200" y="50292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Double-click on this icon. This will insert the image into your file. You can now move it to wherever you want it.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43200" y="4953000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Action Button: Home 16">
            <a:hlinkClick r:id="rId5" action="ppaction://hlinksldjump" highlightClick="1"/>
          </p:cNvPr>
          <p:cNvSpPr/>
          <p:nvPr/>
        </p:nvSpPr>
        <p:spPr>
          <a:xfrm>
            <a:off x="8153400" y="2286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Wrap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7635" y="1524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153400" y="2286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wr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667000"/>
            <a:ext cx="3238500" cy="3257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1828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image to select it.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25908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2895600"/>
            <a:ext cx="8382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09800" y="3124200"/>
            <a:ext cx="533400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09800" y="4038600"/>
            <a:ext cx="17526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28235" y="25146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2819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 and adjust the image as necessary to get it just right.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This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 the following pages you will see images of each page of your project.</a:t>
            </a:r>
          </a:p>
          <a:p>
            <a:r>
              <a:rPr lang="en-US" dirty="0" smtClean="0"/>
              <a:t>Simply click on the part of the project you want to learn about and it will take you to a brief tutorial page.</a:t>
            </a:r>
          </a:p>
          <a:p>
            <a:r>
              <a:rPr lang="en-US" dirty="0" smtClean="0"/>
              <a:t>When you are done, click the return button to go back.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 Caps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7635" y="1524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828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Highlight the very first letter of the sentence.</a:t>
            </a:r>
            <a:endParaRPr lang="en-US" dirty="0"/>
          </a:p>
        </p:txBody>
      </p:sp>
      <p:pic>
        <p:nvPicPr>
          <p:cNvPr id="6" name="Picture 5" descr="head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1943100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38600" y="1524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27432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153400" y="2286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ropc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2971800"/>
            <a:ext cx="2981325" cy="25241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33600" y="3124200"/>
            <a:ext cx="533400" cy="76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33600" y="4191000"/>
            <a:ext cx="1676400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 Project Master_Pag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1964" y="0"/>
            <a:ext cx="5300072" cy="6858000"/>
          </a:xfrm>
          <a:prstGeom prst="rect">
            <a:avLst/>
          </a:prstGeom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981200" y="152400"/>
            <a:ext cx="609600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2286000" y="990600"/>
            <a:ext cx="609600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rId5" action="ppaction://hlinksldjump"/>
          </p:cNvPr>
          <p:cNvSpPr/>
          <p:nvPr/>
        </p:nvSpPr>
        <p:spPr>
          <a:xfrm>
            <a:off x="3200400" y="6172200"/>
            <a:ext cx="609600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rId6" action="ppaction://hlinksldjump"/>
          </p:cNvPr>
          <p:cNvSpPr/>
          <p:nvPr/>
        </p:nvSpPr>
        <p:spPr>
          <a:xfrm>
            <a:off x="1981200" y="3886200"/>
            <a:ext cx="609600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nextslide"/>
          </p:cNvPr>
          <p:cNvSpPr/>
          <p:nvPr/>
        </p:nvSpPr>
        <p:spPr>
          <a:xfrm>
            <a:off x="7010400" y="5486400"/>
            <a:ext cx="1676400" cy="1207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86600" y="5943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CONTINUE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 Project Master_Pag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1964" y="0"/>
            <a:ext cx="5300072" cy="6858000"/>
          </a:xfrm>
          <a:prstGeom prst="rect">
            <a:avLst/>
          </a:prstGeo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2057400" y="762000"/>
            <a:ext cx="609600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1981200" y="76200"/>
            <a:ext cx="609600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010400" y="5486400"/>
            <a:ext cx="1676400" cy="1207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86600" y="5943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CONTINUE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7239000" y="5486400"/>
            <a:ext cx="1676400" cy="1207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ord Project Master_Pag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1964" y="0"/>
            <a:ext cx="5300072" cy="6858000"/>
          </a:xfrm>
          <a:prstGeom prst="rect">
            <a:avLst/>
          </a:prstGeom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981200" y="990600"/>
            <a:ext cx="609600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15200" y="5943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CONTINUE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d Project Master_Page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1964" y="0"/>
            <a:ext cx="5300072" cy="6858000"/>
          </a:xfrm>
          <a:prstGeom prst="rect">
            <a:avLst/>
          </a:prstGeom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2133600" y="914400"/>
            <a:ext cx="609600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2209800" y="1447800"/>
            <a:ext cx="609600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rId5" action="ppaction://hlinksldjump"/>
          </p:cNvPr>
          <p:cNvSpPr/>
          <p:nvPr/>
        </p:nvSpPr>
        <p:spPr>
          <a:xfrm>
            <a:off x="2057400" y="1828800"/>
            <a:ext cx="609600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rId6" action="ppaction://hlinksldjump"/>
          </p:cNvPr>
          <p:cNvSpPr/>
          <p:nvPr/>
        </p:nvSpPr>
        <p:spPr>
          <a:xfrm rot="5400000">
            <a:off x="4267200" y="1295400"/>
            <a:ext cx="609600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rId7" action="ppaction://hlinksldjump"/>
          </p:cNvPr>
          <p:cNvSpPr/>
          <p:nvPr/>
        </p:nvSpPr>
        <p:spPr>
          <a:xfrm>
            <a:off x="2133600" y="3352800"/>
            <a:ext cx="6096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rId8" action="ppaction://hlinksldjump"/>
          </p:cNvPr>
          <p:cNvSpPr/>
          <p:nvPr/>
        </p:nvSpPr>
        <p:spPr>
          <a:xfrm>
            <a:off x="2133600" y="3657600"/>
            <a:ext cx="6096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</a:t>
            </a:r>
            <a:endParaRPr lang="en-US" dirty="0"/>
          </a:p>
        </p:txBody>
      </p:sp>
      <p:pic>
        <p:nvPicPr>
          <p:cNvPr id="4" name="Picture 3" descr="head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1943100" cy="137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524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905000"/>
            <a:ext cx="6096000" cy="1147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4600" y="1524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 descr="header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581400"/>
            <a:ext cx="3086592" cy="2209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2004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9" descr="header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3276600"/>
            <a:ext cx="5396247" cy="914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29000" y="3048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09600" y="2514600"/>
            <a:ext cx="7086600" cy="11887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header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9600" y="4800600"/>
            <a:ext cx="2581275" cy="13716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6096000" y="3886200"/>
            <a:ext cx="1981200" cy="1447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038600" y="46482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Action Button: Home 18">
            <a:hlinkClick r:id="rId7" action="ppaction://hlinksldjump" highlightClick="1"/>
          </p:cNvPr>
          <p:cNvSpPr/>
          <p:nvPr/>
        </p:nvSpPr>
        <p:spPr>
          <a:xfrm>
            <a:off x="8153400" y="2286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4801" y="6172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Double-click in the middle of the page to get OUT of the header. Double-click in the header to get back in.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Make sure your mouse is positioned 2 lines below the word “Addresses”</a:t>
            </a:r>
            <a:endParaRPr lang="en-US" dirty="0"/>
          </a:p>
        </p:txBody>
      </p:sp>
      <p:pic>
        <p:nvPicPr>
          <p:cNvPr id="4" name="Picture 3" descr="head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971800"/>
            <a:ext cx="1943100" cy="137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3622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153400" y="2286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abl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895600"/>
            <a:ext cx="3381375" cy="3028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5029200"/>
            <a:ext cx="3200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Make sure your table is</a:t>
            </a:r>
          </a:p>
          <a:p>
            <a:pPr algn="ctr"/>
            <a:r>
              <a:rPr lang="en-US" sz="4000" b="1" dirty="0" smtClean="0"/>
              <a:t>6x6</a:t>
            </a:r>
            <a:endParaRPr lang="en-US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3962400" y="29718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Footer</a:t>
            </a:r>
            <a:endParaRPr lang="en-US" dirty="0"/>
          </a:p>
        </p:txBody>
      </p:sp>
      <p:pic>
        <p:nvPicPr>
          <p:cNvPr id="4" name="Picture 3" descr="head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1943100" cy="137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524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153400" y="2286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oo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1676400"/>
            <a:ext cx="4667250" cy="3314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81400" y="18288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038600" y="2514600"/>
            <a:ext cx="990600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oot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4191000"/>
            <a:ext cx="3152775" cy="1038225"/>
          </a:xfrm>
          <a:prstGeom prst="rect">
            <a:avLst/>
          </a:prstGeom>
        </p:spPr>
      </p:pic>
      <p:pic>
        <p:nvPicPr>
          <p:cNvPr id="12" name="Picture 11" descr="header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5105400"/>
            <a:ext cx="2581275" cy="1371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5814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48006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245</TotalTime>
  <Words>382</Words>
  <Application>Microsoft Office PowerPoint</Application>
  <PresentationFormat>On-screen Show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</vt:lpstr>
      <vt:lpstr>Microsoft Word Project</vt:lpstr>
      <vt:lpstr>How to Use This Tutorial</vt:lpstr>
      <vt:lpstr>Slide 3</vt:lpstr>
      <vt:lpstr>Slide 4</vt:lpstr>
      <vt:lpstr>Slide 5</vt:lpstr>
      <vt:lpstr>Slide 6</vt:lpstr>
      <vt:lpstr>Header</vt:lpstr>
      <vt:lpstr>Insert Table</vt:lpstr>
      <vt:lpstr>Footer</vt:lpstr>
      <vt:lpstr>Adding a Border</vt:lpstr>
      <vt:lpstr>Insert a New Page</vt:lpstr>
      <vt:lpstr>Formatting Text</vt:lpstr>
      <vt:lpstr>Replacing Placeholder Text</vt:lpstr>
      <vt:lpstr>Word Art</vt:lpstr>
      <vt:lpstr>Word Art continued</vt:lpstr>
      <vt:lpstr>Breaks</vt:lpstr>
      <vt:lpstr>Columns</vt:lpstr>
      <vt:lpstr>Clip Art</vt:lpstr>
      <vt:lpstr>Text Wrap</vt:lpstr>
      <vt:lpstr>Drop Caps</vt:lpstr>
    </vt:vector>
  </TitlesOfParts>
  <Company>BISD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Project</dc:title>
  <dc:creator>BISD</dc:creator>
  <cp:lastModifiedBy>BISD</cp:lastModifiedBy>
  <cp:revision>46</cp:revision>
  <dcterms:created xsi:type="dcterms:W3CDTF">2012-02-20T18:42:11Z</dcterms:created>
  <dcterms:modified xsi:type="dcterms:W3CDTF">2012-02-21T19:43:07Z</dcterms:modified>
</cp:coreProperties>
</file>